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4"/>
  </p:notesMasterIdLst>
  <p:handoutMasterIdLst>
    <p:handoutMasterId r:id="rId15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34" r:id="rId12"/>
    <p:sldId id="335" r:id="rId13"/>
  </p:sldIdLst>
  <p:sldSz cx="12192000" cy="6858000"/>
  <p:notesSz cx="6669088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34"/>
          </p14:sldIdLst>
        </p14:section>
        <p14:section name="Graph Coarsening" id="{638C443A-C3E5-42AC-961D-BC8DAB284A30}">
          <p14:sldIdLst>
            <p14:sldId id="335"/>
          </p14:sldIdLst>
        </p14:section>
        <p14:section name="Effects of Coarsening" id="{B1434851-7EBF-4C72-9E1D-22F9CE3CD0E9}">
          <p14:sldIdLst/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0" autoAdjust="0"/>
    <p:restoredTop sz="95076" autoAdjust="0"/>
  </p:normalViewPr>
  <p:slideViewPr>
    <p:cSldViewPr showGuides="1">
      <p:cViewPr varScale="1">
        <p:scale>
          <a:sx n="111" d="100"/>
          <a:sy n="111" d="100"/>
        </p:scale>
        <p:origin x="120" y="198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23.07.2019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401</Words>
  <Application>Microsoft Office PowerPoint</Application>
  <PresentationFormat>Breitbild</PresentationFormat>
  <Paragraphs>97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Wingdings</vt:lpstr>
      <vt:lpstr>Cambria Math</vt:lpstr>
      <vt:lpstr>Calibri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871</cp:revision>
  <cp:lastPrinted>2018-11-13T08:44:02Z</cp:lastPrinted>
  <dcterms:created xsi:type="dcterms:W3CDTF">2017-11-06T09:40:14Z</dcterms:created>
  <dcterms:modified xsi:type="dcterms:W3CDTF">2019-07-23T20:54:23Z</dcterms:modified>
</cp:coreProperties>
</file>